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BA61-2409-F0DA-BB31-08F88E65B8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A442C-C8BE-216F-9382-39DDC30F40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F49C3-8615-AA57-F253-34ED6DCC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7BD26-94DB-AB0C-ABF3-CE87785C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C467C-99CB-E32B-6F11-94B17E93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2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274F5-7E42-3C64-FA61-C76788BB0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B02E1D-9868-2D87-92A0-BEA0717951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4C3E0-0C53-5E9B-64AA-E7FF2ABD8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1AA03-7BED-7D45-D0C6-D5F262AD3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8ACA3-CCA8-EFEE-6A5A-B5AA8750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48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772419-19E0-8BBC-309E-0775DE99F2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59558D-B094-A9DE-52D4-A4FF725C3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E4040-0A88-CB96-CC77-165D42E5E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EE755-F5C3-3402-8E1B-98969D087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85623-E871-C51F-CB52-6806F1DFF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8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14E8-00D6-7327-D794-F117E9B10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2B2DB-E086-B21C-98CD-92B6B433F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5E56B-9CF9-E202-9FC6-070CDC960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A935D-D856-D4D1-69A8-F2338EFBE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145FF-E22F-7D43-A10B-D3123A29C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798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CD26-956C-BC35-EBCE-B5A4656C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9C854-6B3F-404E-788A-7338017A9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970E5-301B-FBD9-CFBE-68B58D675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C3CCE-86DD-0DA3-AD8F-E5D8F9A06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70857-FFF2-9C96-83AB-9E0A65584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161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8D004-C776-E151-614F-1408D9DAC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B9150-EE95-39D8-145A-956E261E6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67D069-3725-D6FD-D0D9-4A2B34B02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9D1E0-2042-834A-B2ED-023812553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2EA2C-D568-8479-816B-06B0BE989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0DDE1-F5F7-678A-0AF6-03EC2BEA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751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F15C-E8BB-B6CE-1974-661F6C78A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04409-017F-3C56-A4C4-2D3A4EC57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B1230-5F3B-31C4-E341-D0F06D278D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F126FA-A4A8-7962-2C38-4C0AF4B850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4C1BF0-E890-D09F-AFE7-21AB753C1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CCDAF-C232-C6C5-06BB-E576BDE56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8F5FBD-974C-B665-3527-D831B25B8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77AC90-CECD-6087-FE08-9CBFD2320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831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65CF5-7A5A-A329-9EAD-37D0ED31D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622B9-1FAE-7C89-8067-AE7652DA6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8377C2-CCA7-3137-2CC7-BEAF180AC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4DB8CA-01DF-51CF-E760-5C4A8A17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58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291ADC-785E-8B29-0BAD-1E4E85805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28D11B-43FD-DA7A-96F5-ABB61EFC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21AAB-28D1-11BC-096F-1B11977E4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155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D702-89AE-0CAA-1CE1-8A046EA54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C5B96-58E1-BCC8-05AC-D3EAA905E3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13A48-BC6C-69DF-BE06-A2381059D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A356C8-95E0-832D-268B-66A3E39A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B7A37-CF7E-6090-FF40-908B8F355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B1D35-3C4E-E258-3913-0F8FF2D3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20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56AA-BA53-5B59-8DAF-1AC6F5748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586C4-236F-E57A-FBEF-5BB04DD757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44DB0-FAC0-C42B-FE6A-A9A0D3E40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737DE-0B6B-DDE5-E753-7B5D0C5AD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0BAC3-E126-E99F-28C7-CA9983500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3AF85-FCC1-4803-F823-DA7588249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1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2FC216-A474-C832-033A-38D7BA0C5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E399D0-5329-8360-B6AC-DD5C41CE0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19F74-44C0-57CD-3F9B-9DF757C9E3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6A3AD-3CD7-4014-AED4-E29DE4B1EDE8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F19A-4424-762D-D833-AE4E17E9BC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520E4-DB8A-1163-E975-4D9B974D0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EA43F-F0A0-4765-815F-2B2A1D4258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441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">
            <a:extLst>
              <a:ext uri="{FF2B5EF4-FFF2-40B4-BE49-F238E27FC236}">
                <a16:creationId xmlns:a16="http://schemas.microsoft.com/office/drawing/2014/main" id="{4BA142DF-87B8-9248-B7C3-DAAEB1D639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94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2">
            <a:extLst>
              <a:ext uri="{FF2B5EF4-FFF2-40B4-BE49-F238E27FC236}">
                <a16:creationId xmlns:a16="http://schemas.microsoft.com/office/drawing/2014/main" id="{22B8B53A-748A-B99E-4B87-FC3A648456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995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3">
            <a:extLst>
              <a:ext uri="{FF2B5EF4-FFF2-40B4-BE49-F238E27FC236}">
                <a16:creationId xmlns:a16="http://schemas.microsoft.com/office/drawing/2014/main" id="{7D43A24E-3D87-1A03-2709-895BEA8EFA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06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4">
            <a:extLst>
              <a:ext uri="{FF2B5EF4-FFF2-40B4-BE49-F238E27FC236}">
                <a16:creationId xmlns:a16="http://schemas.microsoft.com/office/drawing/2014/main" id="{87A6FDAE-DD88-5B22-6609-4F666F03D9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4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5">
            <a:extLst>
              <a:ext uri="{FF2B5EF4-FFF2-40B4-BE49-F238E27FC236}">
                <a16:creationId xmlns:a16="http://schemas.microsoft.com/office/drawing/2014/main" id="{1937F5AC-3C8E-D09F-7525-83CA04F62B6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8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6">
            <a:extLst>
              <a:ext uri="{FF2B5EF4-FFF2-40B4-BE49-F238E27FC236}">
                <a16:creationId xmlns:a16="http://schemas.microsoft.com/office/drawing/2014/main" id="{07E15666-79C2-80ED-1BEA-9770700D27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7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7">
            <a:extLst>
              <a:ext uri="{FF2B5EF4-FFF2-40B4-BE49-F238E27FC236}">
                <a16:creationId xmlns:a16="http://schemas.microsoft.com/office/drawing/2014/main" id="{33F5B38E-340A-F7E8-0694-8B183294F7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674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8">
            <a:extLst>
              <a:ext uri="{FF2B5EF4-FFF2-40B4-BE49-F238E27FC236}">
                <a16:creationId xmlns:a16="http://schemas.microsoft.com/office/drawing/2014/main" id="{A32BE557-E108-A54B-D111-94E826F038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8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9">
            <a:extLst>
              <a:ext uri="{FF2B5EF4-FFF2-40B4-BE49-F238E27FC236}">
                <a16:creationId xmlns:a16="http://schemas.microsoft.com/office/drawing/2014/main" id="{517B8135-B255-9847-7EC0-4FB069145E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82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">
            <a:extLst>
              <a:ext uri="{FF2B5EF4-FFF2-40B4-BE49-F238E27FC236}">
                <a16:creationId xmlns:a16="http://schemas.microsoft.com/office/drawing/2014/main" id="{D7E85049-8E52-F1BD-55C2-BF85185DA55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68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2">
            <a:extLst>
              <a:ext uri="{FF2B5EF4-FFF2-40B4-BE49-F238E27FC236}">
                <a16:creationId xmlns:a16="http://schemas.microsoft.com/office/drawing/2014/main" id="{8A6DD21C-8B27-3B80-7419-701A0E8F288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2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">
            <a:extLst>
              <a:ext uri="{FF2B5EF4-FFF2-40B4-BE49-F238E27FC236}">
                <a16:creationId xmlns:a16="http://schemas.microsoft.com/office/drawing/2014/main" id="{CFFF5206-42E9-2826-9DA4-253E3603D8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3011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">
            <a:extLst>
              <a:ext uri="{FF2B5EF4-FFF2-40B4-BE49-F238E27FC236}">
                <a16:creationId xmlns:a16="http://schemas.microsoft.com/office/drawing/2014/main" id="{B7DAF516-3196-F5C2-FD9D-E2CDBA5F28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8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4">
            <a:extLst>
              <a:ext uri="{FF2B5EF4-FFF2-40B4-BE49-F238E27FC236}">
                <a16:creationId xmlns:a16="http://schemas.microsoft.com/office/drawing/2014/main" id="{783DA1DA-E1B3-4A01-04A3-ED10744FC91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1996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5">
            <a:extLst>
              <a:ext uri="{FF2B5EF4-FFF2-40B4-BE49-F238E27FC236}">
                <a16:creationId xmlns:a16="http://schemas.microsoft.com/office/drawing/2014/main" id="{19B93E97-74B8-C56D-EEAB-89B10DBCF16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03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6">
            <a:extLst>
              <a:ext uri="{FF2B5EF4-FFF2-40B4-BE49-F238E27FC236}">
                <a16:creationId xmlns:a16="http://schemas.microsoft.com/office/drawing/2014/main" id="{9D47A8CB-5368-4A11-E50C-A00E87942A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51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7">
            <a:extLst>
              <a:ext uri="{FF2B5EF4-FFF2-40B4-BE49-F238E27FC236}">
                <a16:creationId xmlns:a16="http://schemas.microsoft.com/office/drawing/2014/main" id="{4D100452-1601-73F7-6730-267F9E8402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02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8">
            <a:extLst>
              <a:ext uri="{FF2B5EF4-FFF2-40B4-BE49-F238E27FC236}">
                <a16:creationId xmlns:a16="http://schemas.microsoft.com/office/drawing/2014/main" id="{FA42A694-83E0-4B9E-DBDB-78148D9881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803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9">
            <a:extLst>
              <a:ext uri="{FF2B5EF4-FFF2-40B4-BE49-F238E27FC236}">
                <a16:creationId xmlns:a16="http://schemas.microsoft.com/office/drawing/2014/main" id="{C62D3AF2-B763-6746-96EC-0CC2E6710F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87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0">
            <a:extLst>
              <a:ext uri="{FF2B5EF4-FFF2-40B4-BE49-F238E27FC236}">
                <a16:creationId xmlns:a16="http://schemas.microsoft.com/office/drawing/2014/main" id="{F81CD362-DBF7-F5A0-4BEB-64D0543CC7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9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1">
            <a:extLst>
              <a:ext uri="{FF2B5EF4-FFF2-40B4-BE49-F238E27FC236}">
                <a16:creationId xmlns:a16="http://schemas.microsoft.com/office/drawing/2014/main" id="{F75C2388-78E4-8A88-663E-208FE48C14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893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2">
            <a:extLst>
              <a:ext uri="{FF2B5EF4-FFF2-40B4-BE49-F238E27FC236}">
                <a16:creationId xmlns:a16="http://schemas.microsoft.com/office/drawing/2014/main" id="{5E06D4AE-5441-4B09-39EA-B8B69E751C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5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4">
            <a:extLst>
              <a:ext uri="{FF2B5EF4-FFF2-40B4-BE49-F238E27FC236}">
                <a16:creationId xmlns:a16="http://schemas.microsoft.com/office/drawing/2014/main" id="{0CC2453F-AC7D-E91F-B9B3-46E309BFC6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011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3">
            <a:extLst>
              <a:ext uri="{FF2B5EF4-FFF2-40B4-BE49-F238E27FC236}">
                <a16:creationId xmlns:a16="http://schemas.microsoft.com/office/drawing/2014/main" id="{32D61965-9FF9-98F9-5E0E-1C05D31660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04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4">
            <a:extLst>
              <a:ext uri="{FF2B5EF4-FFF2-40B4-BE49-F238E27FC236}">
                <a16:creationId xmlns:a16="http://schemas.microsoft.com/office/drawing/2014/main" id="{E44FA7DD-319E-A5A0-9F49-294D25D81E4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35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5">
            <a:extLst>
              <a:ext uri="{FF2B5EF4-FFF2-40B4-BE49-F238E27FC236}">
                <a16:creationId xmlns:a16="http://schemas.microsoft.com/office/drawing/2014/main" id="{92F9BC56-6085-E6D3-4D37-AF05E1296C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39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6">
            <a:extLst>
              <a:ext uri="{FF2B5EF4-FFF2-40B4-BE49-F238E27FC236}">
                <a16:creationId xmlns:a16="http://schemas.microsoft.com/office/drawing/2014/main" id="{D8093BD0-E34C-85D1-D9E1-D5C4784CD6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63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7">
            <a:extLst>
              <a:ext uri="{FF2B5EF4-FFF2-40B4-BE49-F238E27FC236}">
                <a16:creationId xmlns:a16="http://schemas.microsoft.com/office/drawing/2014/main" id="{D05D03AE-200E-B7C4-247A-ABA99FF999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452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38">
            <a:extLst>
              <a:ext uri="{FF2B5EF4-FFF2-40B4-BE49-F238E27FC236}">
                <a16:creationId xmlns:a16="http://schemas.microsoft.com/office/drawing/2014/main" id="{E5BB7B92-DC7E-6D87-DF53-F006338D65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02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">
            <a:extLst>
              <a:ext uri="{FF2B5EF4-FFF2-40B4-BE49-F238E27FC236}">
                <a16:creationId xmlns:a16="http://schemas.microsoft.com/office/drawing/2014/main" id="{1F574CE1-CC73-308D-D212-05E559748C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90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6">
            <a:extLst>
              <a:ext uri="{FF2B5EF4-FFF2-40B4-BE49-F238E27FC236}">
                <a16:creationId xmlns:a16="http://schemas.microsoft.com/office/drawing/2014/main" id="{84260F63-0F5D-C2F6-3C4A-5D79901654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58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8">
            <a:extLst>
              <a:ext uri="{FF2B5EF4-FFF2-40B4-BE49-F238E27FC236}">
                <a16:creationId xmlns:a16="http://schemas.microsoft.com/office/drawing/2014/main" id="{D23AB417-ADFB-E4CE-4028-07B48FC323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4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9">
            <a:extLst>
              <a:ext uri="{FF2B5EF4-FFF2-40B4-BE49-F238E27FC236}">
                <a16:creationId xmlns:a16="http://schemas.microsoft.com/office/drawing/2014/main" id="{E1A29029-7A11-52DB-8052-E4C1397F6B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53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">
            <a:extLst>
              <a:ext uri="{FF2B5EF4-FFF2-40B4-BE49-F238E27FC236}">
                <a16:creationId xmlns:a16="http://schemas.microsoft.com/office/drawing/2014/main" id="{E769C33B-8386-5977-8FA1-A87B0D94E8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70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1">
            <a:extLst>
              <a:ext uri="{FF2B5EF4-FFF2-40B4-BE49-F238E27FC236}">
                <a16:creationId xmlns:a16="http://schemas.microsoft.com/office/drawing/2014/main" id="{DD429317-05FF-2DA3-D9AF-C44407FC30C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96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sherifeldaly20@gmail.com</dc:creator>
  <cp:lastModifiedBy>Mohamed Saad</cp:lastModifiedBy>
  <cp:revision>4</cp:revision>
  <dcterms:created xsi:type="dcterms:W3CDTF">2024-10-24T15:21:30Z</dcterms:created>
  <dcterms:modified xsi:type="dcterms:W3CDTF">2024-11-22T22:11:49Z</dcterms:modified>
</cp:coreProperties>
</file>